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48" r:id="rId46"/>
    <p:sldId id="349" r:id="rId47"/>
    <p:sldId id="350" r:id="rId48"/>
    <p:sldId id="351" r:id="rId49"/>
    <p:sldId id="306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83" d="100"/>
          <a:sy n="83" d="100"/>
        </p:scale>
        <p:origin x="12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.pp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1346</Words>
  <Application>Microsoft Office PowerPoint</Application>
  <PresentationFormat>Breitbild</PresentationFormat>
  <Paragraphs>445</Paragraphs>
  <Slides>90</Slides>
  <Notes>18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Microsoft PowerPoint 97-2003-Präsentation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79</cp:revision>
  <dcterms:created xsi:type="dcterms:W3CDTF">2022-04-27T08:20:35Z</dcterms:created>
  <dcterms:modified xsi:type="dcterms:W3CDTF">2023-01-25T11:17:41Z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